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21F9BBCC-905B-43D6-AC86-F3CEF4ADAF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5667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35F8AECF-5B61-44B7-85C0-8A6D56734D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910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EA124B9-9C6F-4150-B94B-2521215DC2BE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31C459C-CFC1-4A88-8CBB-F322B3E4A7FF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E89B5B4-45C4-4222-A968-0CDD5144391F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B23F62E-4E47-4DB3-B3C4-332139366C2A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7318577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8039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itchFamily="18" charset="-120"/>
              </a:rPr>
              <a:t>H057</a:t>
            </a:r>
            <a:r>
              <a:rPr lang="zh-TW" altLang="en-US" sz="2800" b="1" dirty="0"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耶穌我主榮耀王 </a:t>
            </a:r>
            <a:r>
              <a:rPr lang="en-US" altLang="zh-TW" sz="24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(1/4)</a:t>
            </a:r>
            <a:r>
              <a:rPr lang="zh-TW" altLang="en-US" sz="24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endParaRPr lang="en-US" altLang="zh-TW" sz="28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591530"/>
            <a:ext cx="91440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耶穌我主榮耀王，</a:t>
            </a:r>
            <a:r>
              <a:rPr lang="zh-TW" altLang="en-US" dirty="0"/>
              <a:t>祢</a:t>
            </a:r>
            <a:r>
              <a:rPr lang="zh-TW" altLang="en-US" dirty="0">
                <a:latin typeface="標楷體" pitchFamily="65" charset="-120"/>
              </a:rPr>
              <a:t>愛何等寬廣-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甘離寶座親來世界尋迷羊：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祢</a:t>
            </a:r>
            <a:r>
              <a:rPr lang="zh-TW" altLang="en-US" dirty="0">
                <a:latin typeface="標楷體" pitchFamily="65" charset="-120"/>
              </a:rPr>
              <a:t>生馬槽謙卑樣，又向埃及逃亡；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回加利利，居拿撒勒，歷風霜；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三十三載役於人，藐視、厭棄難當；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廣傳福音，報告禧年，走四方；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殷勤服事忍飢腸，困乏休息無床。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美哉，善哉，主愛奇哉，深且長！</a:t>
            </a:r>
            <a:endParaRPr lang="en-US" altLang="zh-TW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379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H057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耶穌我主救世王，</a:t>
            </a:r>
            <a:r>
              <a:rPr lang="zh-TW" altLang="en-US" dirty="0"/>
              <a:t>祢</a:t>
            </a:r>
            <a:r>
              <a:rPr lang="zh-TW" altLang="en-US" dirty="0">
                <a:latin typeface="標楷體" pitchFamily="65" charset="-120"/>
              </a:rPr>
              <a:t>愛感我衷腸-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客西馬尼備極傷痛，意愴惶：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汗如血點滴地上，順從父旨不忘；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捨身救世，面如堅石前行壯；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輕看羞辱和苦難，忍受罪人頂撞；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背負十架，往各各他，不延宕；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手足被釘肋受傷，血水流出命喪。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美哉，善哉，主愛奇哉，深且長！</a:t>
            </a:r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456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H057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耶穌我主得勝王，</a:t>
            </a:r>
            <a:r>
              <a:rPr lang="zh-TW" altLang="en-US" dirty="0"/>
              <a:t>祢</a:t>
            </a:r>
            <a:r>
              <a:rPr lang="zh-TW" altLang="en-US" dirty="0">
                <a:latin typeface="標楷體" pitchFamily="65" charset="-120"/>
              </a:rPr>
              <a:t>愛何等無量-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十架祈禱，憐憫為懷，心何廣！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同釘一賊得生望，可知救恩無疆；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身負重罪，為神離棄，倍凄涼；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痛徹肺腑心焦渴，苦膽、酸醋親嘗；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救贖功成，將靈交神，打勝仗；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由死復活升天上，代禱猶如馨香。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美哉，善哉，主愛奇哉，深且長！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456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H057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耶穌我主平安王，</a:t>
            </a:r>
            <a:r>
              <a:rPr lang="zh-TW" altLang="en-US" dirty="0"/>
              <a:t>祢</a:t>
            </a:r>
            <a:r>
              <a:rPr lang="zh-TW" altLang="en-US" dirty="0">
                <a:latin typeface="標楷體" pitchFamily="65" charset="-120"/>
              </a:rPr>
              <a:t>愛豈能測量-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我猶罪人，</a:t>
            </a:r>
            <a:r>
              <a:rPr lang="zh-TW" altLang="en-US" dirty="0"/>
              <a:t>祢</a:t>
            </a:r>
            <a:r>
              <a:rPr lang="zh-TW" altLang="en-US" dirty="0">
                <a:latin typeface="標楷體" pitchFamily="65" charset="-120"/>
              </a:rPr>
              <a:t>已代死，愛明彰：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洗我罪孽醫我傷，安慰憐恤多方；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責備管教，定我步履，賜我光；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敵雖凶惡不足懼，救恩為我城牆；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疲乏軟弱，</a:t>
            </a:r>
            <a:r>
              <a:rPr lang="zh-TW" altLang="en-US" dirty="0"/>
              <a:t>祢</a:t>
            </a:r>
            <a:r>
              <a:rPr lang="zh-TW" altLang="en-US" dirty="0">
                <a:latin typeface="標楷體" pitchFamily="65" charset="-120"/>
              </a:rPr>
              <a:t>加我力，使剛強。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仰望我主在天上，心被恩感歌唱：</a:t>
            </a:r>
          </a:p>
          <a:p>
            <a:pPr algn="ctr">
              <a:spcBef>
                <a:spcPts val="0"/>
              </a:spcBef>
            </a:pPr>
            <a:r>
              <a:rPr lang="zh-TW" altLang="en-US" dirty="0">
                <a:latin typeface="標楷體" pitchFamily="65" charset="-120"/>
              </a:rPr>
              <a:t>美哉，善哉，主愛奇哉，深且長！</a:t>
            </a:r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468</TotalTime>
  <Words>423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H057  耶穌我主榮耀王 (1/4)  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H057 耶穌我主榮耀王</dc:title>
  <dc:subject>Hymnary 聖徒詩歌</dc:subject>
  <dc:creator>李淵如 Y. R. Lee</dc:creator>
  <cp:lastModifiedBy>Timothy Liang</cp:lastModifiedBy>
  <cp:revision>61</cp:revision>
  <dcterms:created xsi:type="dcterms:W3CDTF">2001-04-19T19:07:54Z</dcterms:created>
  <dcterms:modified xsi:type="dcterms:W3CDTF">2017-08-01T14:41:08Z</dcterms:modified>
</cp:coreProperties>
</file>